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744" y="3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D0CE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3258312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3203448" cy="6858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81000" y="121920"/>
            <a:ext cx="2438400" cy="324916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477767" y="310895"/>
            <a:ext cx="1243584" cy="124663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273552" y="3383279"/>
            <a:ext cx="1658112" cy="149352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97789" y="362203"/>
            <a:ext cx="1130934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hyperlink" Target="http://www.meridian.us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ps@meridian.us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83278" y="3608323"/>
            <a:ext cx="4337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latin typeface="Times New Roman"/>
                <a:cs typeface="Times New Roman"/>
              </a:rPr>
              <a:t>H</a:t>
            </a:r>
            <a:r>
              <a:rPr sz="1600" b="1" spc="-10" dirty="0">
                <a:latin typeface="Times New Roman"/>
                <a:cs typeface="Times New Roman"/>
              </a:rPr>
              <a:t>S</a:t>
            </a:r>
            <a:r>
              <a:rPr sz="1600" b="1" spc="0" dirty="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38728" y="1908048"/>
            <a:ext cx="1127760" cy="1249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07664" y="5230367"/>
            <a:ext cx="1389888" cy="13898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MEDICAL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08002" y="636524"/>
            <a:ext cx="330962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Medical Professionals trained in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various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06021" y="880363"/>
            <a:ext cx="35153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0340" marR="5080" indent="-168275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medical fields to include </a:t>
            </a:r>
            <a:r>
              <a:rPr sz="1600" spc="-35" dirty="0">
                <a:latin typeface="Times New Roman"/>
                <a:cs typeface="Times New Roman"/>
              </a:rPr>
              <a:t>EMT, </a:t>
            </a:r>
            <a:r>
              <a:rPr sz="1600" spc="-5" dirty="0">
                <a:latin typeface="Times New Roman"/>
                <a:cs typeface="Times New Roman"/>
              </a:rPr>
              <a:t>Paramedic,  High Angle Confined Space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more.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53299" y="1864867"/>
            <a:ext cx="4058920" cy="1301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SECURITY</a:t>
            </a:r>
            <a:endParaRPr sz="18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</a:pPr>
            <a:r>
              <a:rPr sz="1600" spc="-15" dirty="0">
                <a:latin typeface="Times New Roman"/>
                <a:cs typeface="Times New Roman"/>
              </a:rPr>
              <a:t>Tried </a:t>
            </a:r>
            <a:r>
              <a:rPr sz="1600" dirty="0">
                <a:latin typeface="Times New Roman"/>
                <a:cs typeface="Times New Roman"/>
              </a:rPr>
              <a:t>and tested security solutions internationally  and </a:t>
            </a:r>
            <a:r>
              <a:rPr sz="1600" spc="-10" dirty="0">
                <a:latin typeface="Times New Roman"/>
                <a:cs typeface="Times New Roman"/>
              </a:rPr>
              <a:t>domestically. </a:t>
            </a:r>
            <a:r>
              <a:rPr sz="1600" dirty="0">
                <a:latin typeface="Times New Roman"/>
                <a:cs typeface="Times New Roman"/>
              </a:rPr>
              <a:t>Innovated technology and  quality </a:t>
            </a:r>
            <a:r>
              <a:rPr sz="1600" spc="-5" dirty="0">
                <a:latin typeface="Times New Roman"/>
                <a:cs typeface="Times New Roman"/>
              </a:rPr>
              <a:t>personnel </a:t>
            </a:r>
            <a:r>
              <a:rPr sz="1600" dirty="0">
                <a:latin typeface="Times New Roman"/>
                <a:cs typeface="Times New Roman"/>
              </a:rPr>
              <a:t>combined to deliver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real-time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sz="1600" dirty="0">
                <a:latin typeface="Times New Roman"/>
                <a:cs typeface="Times New Roman"/>
              </a:rPr>
              <a:t>results for our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clients.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18068" y="3394964"/>
            <a:ext cx="4491990" cy="2647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HSE</a:t>
            </a:r>
            <a:endParaRPr sz="1800">
              <a:latin typeface="Times New Roman"/>
              <a:cs typeface="Times New Roman"/>
            </a:endParaRPr>
          </a:p>
          <a:p>
            <a:pPr marL="222250" marR="177800" algn="ctr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Times New Roman"/>
                <a:cs typeface="Times New Roman"/>
              </a:rPr>
              <a:t>Onshore, offshore, </a:t>
            </a:r>
            <a:r>
              <a:rPr sz="1600" dirty="0">
                <a:latin typeface="Times New Roman"/>
                <a:cs typeface="Times New Roman"/>
              </a:rPr>
              <a:t>upstream, midstream </a:t>
            </a:r>
            <a:r>
              <a:rPr sz="1600" spc="-5" dirty="0">
                <a:latin typeface="Times New Roman"/>
                <a:cs typeface="Times New Roman"/>
              </a:rPr>
              <a:t>(Oil/Gas,  Chemical </a:t>
            </a:r>
            <a:r>
              <a:rPr sz="1600" spc="0" dirty="0">
                <a:latin typeface="Times New Roman"/>
                <a:cs typeface="Times New Roman"/>
              </a:rPr>
              <a:t>&amp; </a:t>
            </a:r>
            <a:r>
              <a:rPr sz="1600" spc="-10" dirty="0">
                <a:latin typeface="Times New Roman"/>
                <a:cs typeface="Times New Roman"/>
              </a:rPr>
              <a:t>LNG) </a:t>
            </a:r>
            <a:r>
              <a:rPr sz="1600" dirty="0">
                <a:latin typeface="Times New Roman"/>
                <a:cs typeface="Times New Roman"/>
              </a:rPr>
              <a:t>and construction </a:t>
            </a:r>
            <a:r>
              <a:rPr sz="1600" spc="-5" dirty="0">
                <a:latin typeface="Times New Roman"/>
                <a:cs typeface="Times New Roman"/>
              </a:rPr>
              <a:t>experience.  Through </a:t>
            </a:r>
            <a:r>
              <a:rPr sz="1600" spc="-10" dirty="0">
                <a:latin typeface="Times New Roman"/>
                <a:cs typeface="Times New Roman"/>
              </a:rPr>
              <a:t>Meridian’s </a:t>
            </a:r>
            <a:r>
              <a:rPr sz="1600" dirty="0">
                <a:latin typeface="Times New Roman"/>
                <a:cs typeface="Times New Roman"/>
              </a:rPr>
              <a:t>internal Safety </a:t>
            </a:r>
            <a:r>
              <a:rPr sz="1600" spc="-5" dirty="0">
                <a:latin typeface="Times New Roman"/>
                <a:cs typeface="Times New Roman"/>
              </a:rPr>
              <a:t>Management  System software, HSE </a:t>
            </a:r>
            <a:r>
              <a:rPr sz="1600" dirty="0">
                <a:latin typeface="Times New Roman"/>
                <a:cs typeface="Times New Roman"/>
              </a:rPr>
              <a:t>documentation can be  digitized and streamlined from </a:t>
            </a:r>
            <a:r>
              <a:rPr sz="1600" spc="-5" dirty="0">
                <a:latin typeface="Times New Roman"/>
                <a:cs typeface="Times New Roman"/>
              </a:rPr>
              <a:t>your worksite </a:t>
            </a:r>
            <a:r>
              <a:rPr sz="1600" dirty="0">
                <a:latin typeface="Times New Roman"/>
                <a:cs typeface="Times New Roman"/>
              </a:rPr>
              <a:t>to  </a:t>
            </a:r>
            <a:r>
              <a:rPr sz="1600" spc="-5" dirty="0">
                <a:latin typeface="Times New Roman"/>
                <a:cs typeface="Times New Roman"/>
              </a:rPr>
              <a:t>corporate.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955"/>
              </a:spcBef>
            </a:pPr>
            <a:r>
              <a:rPr sz="1800" b="1" spc="-5" dirty="0">
                <a:latin typeface="Times New Roman"/>
                <a:cs typeface="Times New Roman"/>
              </a:rPr>
              <a:t>LOGISTICS</a:t>
            </a:r>
            <a:endParaRPr sz="18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Times New Roman"/>
                <a:cs typeface="Times New Roman"/>
              </a:rPr>
              <a:t>Modernized supply and material tracking system.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Loss  prevention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capabilities.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726680" y="0"/>
            <a:ext cx="4462272" cy="29413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90856" y="0"/>
            <a:ext cx="4401143" cy="28645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716422" y="20827"/>
            <a:ext cx="3395979" cy="758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indent="1905" algn="ctr">
              <a:lnSpc>
                <a:spcPct val="100000"/>
              </a:lnSpc>
              <a:spcBef>
                <a:spcPts val="105"/>
              </a:spcBef>
            </a:pPr>
            <a:r>
              <a:rPr sz="1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Want 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know </a:t>
            </a: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more 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about how  Meridian 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support your operations,  contact us 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at:</a:t>
            </a:r>
            <a:r>
              <a:rPr sz="1600" b="1" spc="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Times New Roman"/>
                <a:cs typeface="Times New Roman"/>
                <a:hlinkClick r:id="rId6"/>
              </a:rPr>
              <a:t>ops@meridian.us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501473" y="752348"/>
            <a:ext cx="1824989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1600" b="1">
                <a:solidFill>
                  <a:srgbClr val="FFFFFF"/>
                </a:solidFill>
                <a:latin typeface="Times New Roman"/>
                <a:cs typeface="Times New Roman"/>
              </a:rPr>
              <a:t>call</a:t>
            </a:r>
            <a:r>
              <a:rPr sz="1600" b="1" spc="-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600" b="1" spc="-5">
                <a:solidFill>
                  <a:srgbClr val="FFFFFF"/>
                </a:solidFill>
                <a:latin typeface="Times New Roman"/>
                <a:cs typeface="Times New Roman"/>
              </a:rPr>
              <a:t>251-345-6776</a:t>
            </a:r>
            <a:r>
              <a:rPr sz="1600" b="1" spc="-5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457423" y="5949188"/>
            <a:ext cx="16383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ISO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9001:2015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5">
                <a:latin typeface="Times New Roman"/>
                <a:cs typeface="Times New Roman"/>
              </a:rPr>
              <a:t>ISO </a:t>
            </a:r>
            <a:r>
              <a:rPr sz="1800" b="1">
                <a:latin typeface="Times New Roman"/>
                <a:cs typeface="Times New Roman"/>
              </a:rPr>
              <a:t>28000:20</a:t>
            </a:r>
            <a:r>
              <a:rPr lang="en-US" sz="1800" b="1" dirty="0">
                <a:latin typeface="Times New Roman"/>
                <a:cs typeface="Times New Roman"/>
              </a:rPr>
              <a:t>22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ISO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28007:2015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16986" y="6470396"/>
            <a:ext cx="16363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Times New Roman"/>
                <a:cs typeface="Times New Roman"/>
                <a:hlinkClick r:id="rId7"/>
              </a:rPr>
              <a:t>ww</a:t>
            </a:r>
            <a:r>
              <a:rPr sz="1800" u="sng" spc="-120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Times New Roman"/>
                <a:cs typeface="Times New Roman"/>
                <a:hlinkClick r:id="rId7"/>
              </a:rPr>
              <a:t>w</a:t>
            </a:r>
            <a:r>
              <a:rPr sz="1800" u="sng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Times New Roman"/>
                <a:cs typeface="Times New Roman"/>
                <a:hlinkClick r:id="rId7"/>
              </a:rPr>
              <a:t>.</a:t>
            </a:r>
            <a:r>
              <a:rPr sz="18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Times New Roman"/>
                <a:cs typeface="Times New Roman"/>
                <a:hlinkClick r:id="rId7"/>
              </a:rPr>
              <a:t>m</a:t>
            </a:r>
            <a:r>
              <a:rPr sz="1800" u="sng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Times New Roman"/>
                <a:cs typeface="Times New Roman"/>
                <a:hlinkClick r:id="rId7"/>
              </a:rPr>
              <a:t>er</a:t>
            </a:r>
            <a:r>
              <a:rPr sz="18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Times New Roman"/>
                <a:cs typeface="Times New Roman"/>
                <a:hlinkClick r:id="rId7"/>
              </a:rPr>
              <a:t>i</a:t>
            </a:r>
            <a:r>
              <a:rPr sz="1800" u="sng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Times New Roman"/>
                <a:cs typeface="Times New Roman"/>
                <a:hlinkClick r:id="rId7"/>
              </a:rPr>
              <a:t>d</a:t>
            </a:r>
            <a:r>
              <a:rPr sz="18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Times New Roman"/>
                <a:cs typeface="Times New Roman"/>
                <a:hlinkClick r:id="rId7"/>
              </a:rPr>
              <a:t>i</a:t>
            </a:r>
            <a:r>
              <a:rPr sz="1800" u="sng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Times New Roman"/>
                <a:cs typeface="Times New Roman"/>
                <a:hlinkClick r:id="rId7"/>
              </a:rPr>
              <a:t>an.us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137</Words>
  <Application>Microsoft Macintosh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MEDICAL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Presentation1 [Autosaved]</dc:title>
  <cp:lastModifiedBy>Samanth Yarbrough</cp:lastModifiedBy>
  <cp:revision>3</cp:revision>
  <dcterms:created xsi:type="dcterms:W3CDTF">2018-06-25T19:57:32Z</dcterms:created>
  <dcterms:modified xsi:type="dcterms:W3CDTF">2025-04-15T14:12:41Z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2018-05-01T00:00:00Z</vt:filetime>
  </property>
  <property fmtid="{D5CDD505-2E9C-101B-9397-08002B2CF9AE}" pid="3" name="Creator">
    <vt:lpwstr>PowerPoint</vt:lpwstr>
  </property>
  <property fmtid="{D5CDD505-2E9C-101B-9397-08002B2CF9AE}" pid="4" name="LastSaved">
    <vt:filetime>2018-06-25T00:00:00Z</vt:filetime>
  </property>
</Properties>
</file>